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  <a:srgbClr val="00FA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7"/>
    <p:restoredTop sz="94485"/>
  </p:normalViewPr>
  <p:slideViewPr>
    <p:cSldViewPr snapToGrid="0" snapToObjects="1">
      <p:cViewPr varScale="1">
        <p:scale>
          <a:sx n="80" d="100"/>
          <a:sy n="80" d="100"/>
        </p:scale>
        <p:origin x="1032" y="11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00261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1113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65702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7372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01784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24613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10383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715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3533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179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360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9469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26784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5961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6869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5873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5088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0540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876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053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838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6978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5118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3935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389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5512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35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1681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34140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0309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533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3392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9347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595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473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B44456E9-6E7A-4D00-95DF-FE1B3B6F7B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BA6F00E4-C1D9-4859-B0FB-EA17EE86E21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1291250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ython.org/moin/HowTo/Sortin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162050" y="3028562"/>
            <a:ext cx="13931900" cy="22819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  <a:r>
              <a:rPr lang="kk-KZ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kk-KZ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7122695" y="6689558"/>
            <a:ext cx="7579894" cy="1528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Сортировка списка кортежей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idx="1"/>
          </p:nvPr>
        </p:nvSpPr>
        <p:spPr>
          <a:xfrm>
            <a:off x="1155700" y="2603499"/>
            <a:ext cx="13932000" cy="273462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200" dirty="0"/>
              <a:t>Мы можем воспользоваться возможностью отсортировать список кортежей, чтобы получить отсортированную версию словаря.</a:t>
            </a:r>
          </a:p>
          <a:p>
            <a:r>
              <a:rPr lang="ru-RU" sz="3200" dirty="0"/>
              <a:t>Сначала сортируем словарь по ключу с помощью метода </a:t>
            </a:r>
            <a:r>
              <a:rPr lang="ru-RU" sz="3200" dirty="0" err="1"/>
              <a:t>items</a:t>
            </a:r>
            <a:r>
              <a:rPr lang="ru-RU" sz="3200" dirty="0"/>
              <a:t> () и функции </a:t>
            </a:r>
            <a:r>
              <a:rPr lang="ru-RU" sz="3200" dirty="0" err="1"/>
              <a:t>sorted</a:t>
            </a:r>
            <a:r>
              <a:rPr lang="ru-RU" sz="3200" dirty="0"/>
              <a:t> ().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537776" y="5338127"/>
            <a:ext cx="1078172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  <a:r>
              <a:rPr lang="en-US" sz="3000" dirty="0">
                <a:solidFill>
                  <a:srgbClr val="FFFC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C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1165254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7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8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155700" y="3030416"/>
            <a:ext cx="4987925" cy="4365898"/>
          </a:xfrm>
        </p:spPr>
        <p:txBody>
          <a:bodyPr/>
          <a:lstStyle/>
          <a:p>
            <a:r>
              <a:rPr lang="ru-RU" dirty="0"/>
              <a:t>Мы можем сделать это напрямую, используя встроенную функцию </a:t>
            </a:r>
            <a:r>
              <a:rPr lang="ru-RU" dirty="0" err="1"/>
              <a:t>sorted</a:t>
            </a:r>
            <a:r>
              <a:rPr lang="ru-RU" dirty="0"/>
              <a:t>, которая принимает последовательность в качестве параметра и возвращает отсортированную последовательность.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872413" y="2139696"/>
            <a:ext cx="7997700" cy="57171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a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b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 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00FF"/>
              </a:buClr>
              <a:buSzPct val="25000"/>
            </a:pPr>
            <a:r>
              <a:rPr lang="ru-RU" sz="6000" b="1" dirty="0">
                <a:solidFill>
                  <a:srgbClr val="FFFF00"/>
                </a:solidFill>
              </a:rPr>
              <a:t>Сортировать по значениям вместо ключа</a:t>
            </a:r>
            <a:endParaRPr lang="en-US" sz="7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5" name="Shape 245"/>
          <p:cNvSpPr txBox="1">
            <a:spLocks noGrp="1"/>
          </p:cNvSpPr>
          <p:nvPr>
            <p:ph idx="1"/>
          </p:nvPr>
        </p:nvSpPr>
        <p:spPr>
          <a:xfrm>
            <a:off x="736601" y="2603500"/>
            <a:ext cx="5788025" cy="467783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2800" dirty="0"/>
              <a:t>Если бы мы могли построить список кортежей в форме (значение, ключ), мы могли бы отсортировать их по значению</a:t>
            </a:r>
          </a:p>
          <a:p>
            <a:r>
              <a:rPr lang="ru-RU" sz="2800" dirty="0"/>
              <a:t>Мы делаем это с помощью цикла </a:t>
            </a:r>
            <a:r>
              <a:rPr lang="ru-RU" sz="2800" dirty="0" err="1"/>
              <a:t>for</a:t>
            </a:r>
            <a:r>
              <a:rPr lang="ru-RU" sz="2800" dirty="0"/>
              <a:t>, который создает список кортежей 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6" name="Shape 246"/>
          <p:cNvSpPr txBox="1"/>
          <p:nvPr/>
        </p:nvSpPr>
        <p:spPr>
          <a:xfrm>
            <a:off x="7335014" y="2603500"/>
            <a:ext cx="8328320" cy="5067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: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(v, k)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[(10, 'a'), (22, 'c'), (1, 'b')]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[(22, 'c'), (10, 'a'), (1, 'b')]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1016950" y="871538"/>
            <a:ext cx="13487400" cy="7421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romeo.txt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{}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[word]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.get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0 )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key,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	</a:t>
            </a:r>
            <a:r>
              <a:rPr lang="en-US" sz="3000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Courier New"/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[:10]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key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7655170" y="601022"/>
            <a:ext cx="6398514" cy="18491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 самых распространенных слов</a:t>
            </a:r>
            <a:endParaRPr lang="en-US" sz="44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Еще более короткая версия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2612649" y="7416849"/>
            <a:ext cx="113066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http://wiki.python.org/moin/HowTo/Sorting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00100" y="2686050"/>
            <a:ext cx="147447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v,k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[(1, 'b'), (10, 'a'), (22, 'c')]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952869" y="5794400"/>
            <a:ext cx="12915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200" dirty="0"/>
              <a:t>Понимание списка создает динамический список. В этом случае мы составляем список перевернутых кортежей, а затем сортируем его.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252643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6" name="Shape 266"/>
          <p:cNvSpPr txBox="1">
            <a:spLocks noGrp="1"/>
          </p:cNvSpPr>
          <p:nvPr>
            <p:ph idx="1"/>
          </p:nvPr>
        </p:nvSpPr>
        <p:spPr>
          <a:xfrm>
            <a:off x="1760867" y="2603500"/>
            <a:ext cx="6187380" cy="44915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Синтаксис кортежа</a:t>
            </a:r>
          </a:p>
          <a:p>
            <a:r>
              <a:rPr lang="ru-RU" sz="3600" dirty="0"/>
              <a:t>Неизменность</a:t>
            </a:r>
          </a:p>
          <a:p>
            <a:r>
              <a:rPr lang="ru-RU" sz="3600" dirty="0"/>
              <a:t>Сопоставимость</a:t>
            </a:r>
          </a:p>
          <a:p>
            <a:r>
              <a:rPr lang="ru-RU" sz="3600" dirty="0"/>
              <a:t>Сортировка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4294967295"/>
          </p:nvPr>
        </p:nvSpPr>
        <p:spPr>
          <a:xfrm>
            <a:off x="8740286" y="2967037"/>
            <a:ext cx="6378575" cy="320992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Кортежи в операторах присваивания</a:t>
            </a:r>
          </a:p>
          <a:p>
            <a:r>
              <a:rPr lang="ru-RU" sz="3600" dirty="0"/>
              <a:t>Сортировка словарей по ключу или значению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281325" y="603624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похожи на списки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idx="1"/>
          </p:nvPr>
        </p:nvSpPr>
        <p:spPr>
          <a:xfrm>
            <a:off x="750168" y="2603251"/>
            <a:ext cx="14051783" cy="172561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Кортежи - это еще один вид последовательности, которая работает так же, как список - у них есть элементы, которые индексируются, начиная с 0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1281325" y="4487751"/>
            <a:ext cx="9142498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('Glenn', 'Sally', 'Joseph')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( 1, 9, 2 )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(1, 9, 2)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10515700" y="4329113"/>
            <a:ext cx="4572000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725564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Но кортежи неизменяемые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3255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В отличие от списка, после создания кортежа вы не можете изменить его содержимое - аналогично строке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749300" y="4465898"/>
            <a:ext cx="5078400" cy="2438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[9, 8, 7]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&gt;&gt;&gt;[9, 8,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266650" y="4433879"/>
            <a:ext cx="4394200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'ABC'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</a:t>
            </a: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11099800" y="4433879"/>
            <a:ext cx="492759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(5, 4, 3)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:'tuple'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нельзя делать с кортежами</a:t>
            </a:r>
            <a:endParaRPr lang="en-US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1422400" y="2527300"/>
            <a:ext cx="13416000" cy="5416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(3, 2, 1)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.sort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'sort'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'append'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.reverse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'reverse'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339969" y="1399308"/>
            <a:ext cx="1474768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Повесть о двух последовательностях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765300" y="3454400"/>
            <a:ext cx="12712699" cy="38607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tuple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['count', 'index']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32230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более эффективны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493156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Поскольку </a:t>
            </a:r>
            <a:r>
              <a:rPr lang="ru-RU" sz="3600" dirty="0" err="1"/>
              <a:t>Python</a:t>
            </a:r>
            <a:r>
              <a:rPr lang="ru-RU" sz="3600" dirty="0"/>
              <a:t> не должен создавать структуры кортежей, чтобы их можно было изменять, они проще и эффективнее с точки зрения использования памяти и производительности, чем списки.</a:t>
            </a:r>
          </a:p>
          <a:p>
            <a:r>
              <a:rPr lang="ru-RU" sz="3600" dirty="0"/>
              <a:t>Поэтому в нашей программе, когда мы создаем «временные переменные», мы предпочитаем кортежи спискам.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присвоение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9970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Мы также можем поместить кортеж в левую часть оператора присваивания</a:t>
            </a:r>
          </a:p>
          <a:p>
            <a:r>
              <a:rPr lang="ru-RU" sz="3600" dirty="0"/>
              <a:t>Мы даже можем опустить круглые скобки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4889500" y="5197475"/>
            <a:ext cx="7378699" cy="2921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(x, y)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(4, '</a:t>
            </a:r>
            <a:r>
              <a:rPr lang="en-US" sz="33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endParaRPr lang="en-US" sz="33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(a, b)</a:t>
            </a: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(99, 98)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</a:t>
            </a:r>
            <a:r>
              <a:rPr lang="en-US" sz="3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и словари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7" name="Shape 217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4824476" cy="51130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Метод </a:t>
            </a:r>
            <a:r>
              <a:rPr lang="ru-RU" sz="3600" dirty="0" err="1"/>
              <a:t>items</a:t>
            </a:r>
            <a:r>
              <a:rPr lang="ru-RU" sz="3600" dirty="0"/>
              <a:t> () в словарях возвращает список кортежей (ключ, значение)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6786563" y="2182500"/>
            <a:ext cx="9469437" cy="62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d =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in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2)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4)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Кортежи сопоставимы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4" name="Shape 224"/>
          <p:cNvSpPr txBox="1">
            <a:spLocks noGrp="1"/>
          </p:cNvSpPr>
          <p:nvPr>
            <p:ph idx="1"/>
          </p:nvPr>
        </p:nvSpPr>
        <p:spPr>
          <a:xfrm>
            <a:off x="1162000" y="2357315"/>
            <a:ext cx="13932000" cy="20367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200" dirty="0"/>
              <a:t>Операторы сравнения работают с кортежами и другими последовательностями. Если первый элемент равен, </a:t>
            </a:r>
            <a:r>
              <a:rPr lang="ru-RU" sz="3200" dirty="0" err="1"/>
              <a:t>Python</a:t>
            </a:r>
            <a:r>
              <a:rPr lang="ru-RU" sz="3200" dirty="0"/>
              <a:t> переходит к следующему элементу и так далее, пока не найдет элементы, которые отличаются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2852738" y="4640263"/>
            <a:ext cx="11404500" cy="34464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(5, 1, 2)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(0, 1, 2000000)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(0, 3, 4)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 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('Jones',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'Sally')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&gt;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('Adams',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282</TotalTime>
  <Words>1186</Words>
  <Application>Microsoft Office PowerPoint</Application>
  <PresentationFormat>Произвольный</PresentationFormat>
  <Paragraphs>160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11 (Кортежи)</vt:lpstr>
      <vt:lpstr>Кортежи похожи на списки</vt:lpstr>
      <vt:lpstr>Но кортежи неизменяемые</vt:lpstr>
      <vt:lpstr>Что нельзя делать с кортежами</vt:lpstr>
      <vt:lpstr>Повесть о двух последовательностях</vt:lpstr>
      <vt:lpstr>Кортежи более эффективны</vt:lpstr>
      <vt:lpstr>Кортежи и присвоение</vt:lpstr>
      <vt:lpstr>Кортежи и словари</vt:lpstr>
      <vt:lpstr>Кортежи сопоставимы</vt:lpstr>
      <vt:lpstr>Сортировка списка кортежей</vt:lpstr>
      <vt:lpstr>Использование sorted()</vt:lpstr>
      <vt:lpstr>Сортировать по значениям вместо ключа</vt:lpstr>
      <vt:lpstr>Презентация PowerPoint</vt:lpstr>
      <vt:lpstr>Еще более короткая версия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Tuples</dc:title>
  <dc:creator>Владислав Карюкин</dc:creator>
  <cp:lastModifiedBy>Владислав Карюкин</cp:lastModifiedBy>
  <cp:revision>45</cp:revision>
  <dcterms:modified xsi:type="dcterms:W3CDTF">2024-10-29T15:28:24Z</dcterms:modified>
</cp:coreProperties>
</file>